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Rubik Medium" panose="020B0604020202020204" charset="-79"/>
      <p:regular r:id="rId14"/>
      <p:bold r:id="rId15"/>
      <p:italic r:id="rId16"/>
      <p:boldItalic r:id="rId17"/>
    </p:embeddedFon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SemiBold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8384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97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28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36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835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0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9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34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6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44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2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rive.google.com/file/d/1Lpg9e_-wus-vJN2oHVLO4tdU8G0KThkv/view?usp=sharin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hyperlink" Target="https://drive.google.com/drive/folders/1W109g8NeiZfLF6DsdYRJbRyMBog5AF94?usp=sharing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hyperlink" Target="https://drive.google.com/drive/folders/1q6nMr_oHJEdDhhk7Ssm2Y4al_ADhhx0e?usp=sharin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inawanda/QAJubelioRakami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rive.google.com/file/d/1Lpg9e_-wus-vJN2oHVLO4tdU8G0KThkv/view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ve.google.com/drive/folders/1s0wFOE6nw6ZlVwGkGx0RT8SJ0fgg-EAi?usp=sharing" TargetMode="External"/><Relationship Id="rId5" Type="http://schemas.openxmlformats.org/officeDocument/2006/relationships/hyperlink" Target="https://id.atlassian.com/invite/p/jira-software?id=zh3PuMdISh69lBxhXdpsUw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596200"/>
            <a:ext cx="4392000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Final Task Quality Assurance Jubelio</a:t>
            </a:r>
            <a:endParaRPr sz="28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642610"/>
            <a:ext cx="4392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Jubelio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Quality </a:t>
            </a:r>
            <a:r>
              <a:rPr lang="en-US" sz="1800" dirty="0">
                <a:solidFill>
                  <a:schemeClr val="bg1"/>
                </a:solidFill>
              </a:rPr>
              <a:t>Assurance Engineer Project Based Internship Program</a:t>
            </a: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383433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Regina Putri Wanda Zahirah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329775" y="225100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Jubelio</a:t>
            </a:r>
            <a:endParaRPr dirty="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https://drive.google.com/file/d/1Lpg9e_-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wus-vJN2oHVLO4tdU8G0KThkv/view?usp=sharing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Jubelio</a:t>
            </a:r>
            <a:endParaRPr dirty="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Rubik SemiBold"/>
                <a:ea typeface="Rubik SemiBold"/>
                <a:cs typeface="Rubik SemiBold"/>
                <a:sym typeface="Rubik SemiBold"/>
              </a:rPr>
              <a:t>Regina Putri Wanda Zahirah</a:t>
            </a:r>
            <a:endParaRPr sz="24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Rubik SemiBold"/>
                <a:ea typeface="Rubik SemiBold"/>
                <a:cs typeface="Rubik SemiBold"/>
                <a:sym typeface="Rubik SemiBold"/>
              </a:rPr>
              <a:t>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63988" y="1625150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d-ID" dirty="0"/>
              <a:t>UI/UX Design </a:t>
            </a:r>
            <a:r>
              <a:rPr lang="id-ID" dirty="0" smtClean="0"/>
              <a:t>Intern</a:t>
            </a:r>
            <a:endParaRPr lang="en-US" dirty="0"/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PT.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Cazh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Teknologi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Inovasi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709450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Quality Assurance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Virtual Internship Jubelio</a:t>
            </a:r>
            <a:endParaRPr lang="en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15950" y="2709450"/>
            <a:ext cx="3740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/>
            <a:r>
              <a:rPr lang="id-ID" sz="1200" dirty="0"/>
              <a:t>A fresh graduate in Informatics Engineering from Institut Teknologi Telkom Purwokerto. Have interest in Quality </a:t>
            </a:r>
            <a:r>
              <a:rPr lang="id-ID" sz="1200" dirty="0" smtClean="0"/>
              <a:t>Assurance. </a:t>
            </a:r>
            <a:r>
              <a:rPr lang="id-ID" sz="1200" dirty="0"/>
              <a:t>Currently taking </a:t>
            </a:r>
            <a:r>
              <a:rPr lang="en-US" sz="1200" dirty="0" smtClean="0"/>
              <a:t>Rakamin Project Based Virtual Internship Quality Assurance Jubelio </a:t>
            </a:r>
            <a:r>
              <a:rPr lang="id-ID" sz="1200" dirty="0" smtClean="0"/>
              <a:t>and </a:t>
            </a:r>
            <a:r>
              <a:rPr lang="id-ID" sz="1200" dirty="0"/>
              <a:t>Quality Assurance Course in MySkill E-Learning. </a:t>
            </a:r>
            <a:endParaRPr sz="12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54" b="99057" l="10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1" y="612300"/>
            <a:ext cx="1190700" cy="1785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521" y="1268225"/>
            <a:ext cx="6496957" cy="2000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4937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4633253"/>
            <a:ext cx="8376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Test case dibuat Menggunakan Jira dan menambahkan Xray di jira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36" y="584050"/>
            <a:ext cx="4448661" cy="2234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45" y="1783830"/>
            <a:ext cx="4333277" cy="2436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64" y="1065464"/>
            <a:ext cx="643027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5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4937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3913456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Hasil test API : </a:t>
            </a: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drive.google.com/drive/folders/1W109g8NeiZfLF6DsdYRJbRyMBog5AF94?usp=sharing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95" y="1000954"/>
            <a:ext cx="6742010" cy="27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88386"/>
            <a:ext cx="8463000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3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021" y="1623880"/>
            <a:ext cx="667795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97450" y="49377"/>
            <a:ext cx="84630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Rubik"/>
                <a:ea typeface="Rubik"/>
                <a:cs typeface="Rubik"/>
                <a:sym typeface="Rubik"/>
              </a:rPr>
              <a:t>Result</a:t>
            </a:r>
            <a:endParaRPr sz="24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427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3550" y="4123006"/>
            <a:ext cx="837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Web Automation:</a:t>
            </a:r>
          </a:p>
          <a:p>
            <a:pPr lvl="0" algn="ctr"/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drive.google.com/drive/folders/1q6nMr_oHJEdDhhk7Ssm2Y4al_ADhhx0e?usp=sharing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8" y="487108"/>
            <a:ext cx="4269207" cy="2554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51" y="1716808"/>
            <a:ext cx="4512171" cy="23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97450" y="79964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 smtClean="0">
                <a:latin typeface="Rubik"/>
                <a:ea typeface="Rubik"/>
                <a:cs typeface="Rubik"/>
                <a:sym typeface="Rubik"/>
              </a:rPr>
              <a:t>Links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83550" y="1845561"/>
            <a:ext cx="83769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Jira</a:t>
            </a:r>
            <a:r>
              <a:rPr lang="en" dirty="0" smtClean="0"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lvl="0"/>
            <a:r>
              <a:rPr lang="en-US" dirty="0">
                <a:latin typeface="Rubik"/>
                <a:ea typeface="Rubik"/>
                <a:cs typeface="Rubik"/>
                <a:sym typeface="Rubik"/>
                <a:hlinkClick r:id="rId5"/>
              </a:rPr>
              <a:t>https://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  <a:hlinkClick r:id="rId5"/>
              </a:rPr>
              <a:t>id.atlassian.com/invite/p/jira-software?id=zh3PuMdISh69lBxhXdpsUw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lang="en-US" dirty="0" smtClean="0">
              <a:latin typeface="Rubik"/>
              <a:ea typeface="Rubik"/>
              <a:cs typeface="Rubik"/>
              <a:sym typeface="Rubik"/>
            </a:endParaRPr>
          </a:p>
          <a:p>
            <a:pPr lvl="0"/>
            <a:endParaRPr lang="en-US" dirty="0" smtClean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Google Drive: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6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6"/>
              </a:rPr>
              <a:t>drive.google.com/drive/folders/1s0wFOE6nw6ZlVwGkGx0RT8SJ0fgg-EAi?usp=sharing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/>
            <a:endParaRPr lang="en-US" dirty="0" smtClean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Video Presentation: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7"/>
              </a:rPr>
              <a:t>https://drive.google.com/file/d/1Lpg9e_-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7"/>
              </a:rPr>
              <a:t>wus-vJN2oHVLO4tdU8G0KThkv/view?usp=sharing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lvl="0"/>
            <a:endParaRPr lang="en-US" dirty="0">
              <a:latin typeface="Rubik"/>
              <a:ea typeface="Rubik"/>
              <a:cs typeface="Rubik"/>
              <a:sym typeface="Rubik"/>
            </a:endParaRPr>
          </a:p>
          <a:p>
            <a:pPr lvl="0"/>
            <a:r>
              <a:rPr lang="en-US" dirty="0" err="1" smtClean="0"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lvl="0"/>
            <a:r>
              <a:rPr lang="id-ID" dirty="0">
                <a:latin typeface="Rubik"/>
                <a:ea typeface="Rubik"/>
                <a:cs typeface="Rubik"/>
                <a:sym typeface="Rubik"/>
                <a:hlinkClick r:id="rId8"/>
              </a:rPr>
              <a:t>https://</a:t>
            </a:r>
            <a:r>
              <a:rPr lang="id-ID" dirty="0" smtClean="0">
                <a:latin typeface="Rubik"/>
                <a:ea typeface="Rubik"/>
                <a:cs typeface="Rubik"/>
                <a:sym typeface="Rubik"/>
                <a:hlinkClick r:id="rId8"/>
              </a:rPr>
              <a:t>github.com/ginawanda/QAJubelioRakamin</a:t>
            </a:r>
            <a:r>
              <a:rPr lang="en-US" dirty="0" smtClean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144</Words>
  <Application>Microsoft Office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Rubik Medium</vt:lpstr>
      <vt:lpstr>Rubik</vt:lpstr>
      <vt:lpstr>Rubik SemiBold</vt:lpstr>
      <vt:lpstr>Rubik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regina putri</dc:creator>
  <cp:lastModifiedBy>regina putri</cp:lastModifiedBy>
  <cp:revision>12</cp:revision>
  <dcterms:modified xsi:type="dcterms:W3CDTF">2023-09-29T17:50:50Z</dcterms:modified>
</cp:coreProperties>
</file>